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6963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317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938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208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42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20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8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61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05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913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57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D18123B-FAC9-43AC-93FF-5E2A5C473761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F147167-0EE6-40E1-B8B1-C3E15EFB9E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2503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lipStoyanov/Online-Movie-Review-System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0051" y="2048256"/>
            <a:ext cx="10058400" cy="731520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>
                <a:latin typeface="Times New Roman" panose="02020603050405020304" pitchFamily="18" charset="0"/>
                <a:ea typeface="Segoe UI Emoji" panose="020B0502040204020203" pitchFamily="34" charset="0"/>
                <a:cs typeface="Times New Roman" panose="02020603050405020304" pitchFamily="18" charset="0"/>
              </a:rPr>
              <a:t>Online Movie Review System</a:t>
            </a:r>
            <a:endParaRPr lang="en-US" sz="5400" dirty="0">
              <a:latin typeface="Times New Roman" panose="02020603050405020304" pitchFamily="18" charset="0"/>
              <a:ea typeface="Segoe UI Emoj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                                                                      Filip STOYANOV,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528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USED TECHONOLOGIES</a:t>
            </a:r>
            <a:b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Frontend technologies  -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Typescript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Angular, Angular Material and NG Bootstrap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 styling, third-party libraries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angular/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-player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etc.)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Backend technologies - 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Node JS + Express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 DB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REST/JSON API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111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b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Single Page Application</a:t>
            </a:r>
          </a:p>
          <a:p>
            <a:pPr>
              <a:buFontTx/>
              <a:buChar char="-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Client-server architecture</a:t>
            </a:r>
          </a:p>
          <a:p>
            <a:pPr>
              <a:buFontTx/>
              <a:buChar char="-"/>
            </a:pP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Client Server Architecture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3220552"/>
            <a:ext cx="4078224" cy="27569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6195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268315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/>
              <a:t>Thank you for your attention!</a:t>
            </a:r>
            <a:br>
              <a:rPr lang="en-US" b="1" dirty="0" smtClean="0"/>
            </a:br>
            <a:endParaRPr lang="en-US" b="1" dirty="0"/>
          </a:p>
        </p:txBody>
      </p:sp>
      <p:pic>
        <p:nvPicPr>
          <p:cNvPr id="1026" name="Picture 2" descr="3,000+ Free Movie &amp; Film Imag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247" y="2337861"/>
            <a:ext cx="3209925" cy="3238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52144" y="5518043"/>
            <a:ext cx="1005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GitHub repository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u="sng" dirty="0" smtClean="0">
                <a:hlinkClick r:id="rId3"/>
              </a:rPr>
              <a:t>https</a:t>
            </a:r>
            <a:r>
              <a:rPr lang="en-US" u="sng" dirty="0">
                <a:hlinkClick r:id="rId3"/>
              </a:rPr>
              <a:t>://github.com/FilipStoyanov/Online-Movie-Review-System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1488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ROLES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Anonymous users – can view the information pages (About, </a:t>
            </a:r>
            <a:r>
              <a:rPr lang="en-US" dirty="0"/>
              <a:t>Terms of use) </a:t>
            </a:r>
            <a:r>
              <a:rPr lang="en-US" dirty="0" smtClean="0"/>
              <a:t> and view information about movies in the system(trailers, comments and etc.)</a:t>
            </a:r>
          </a:p>
          <a:p>
            <a:pPr marL="457200" indent="-457200">
              <a:buAutoNum type="arabicPeriod"/>
            </a:pPr>
            <a:r>
              <a:rPr lang="en-US" dirty="0" smtClean="0"/>
              <a:t>Registered users -  add, edit and delete friends;  add, edit and delete movie; create collections</a:t>
            </a:r>
          </a:p>
          <a:p>
            <a:pPr marL="457200" indent="-457200">
              <a:buAutoNum type="arabicPeriod"/>
            </a:pPr>
            <a:r>
              <a:rPr lang="en-US" dirty="0" smtClean="0"/>
              <a:t>Administrators  - can delete users and movies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2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ea typeface="Segoe UI Emoji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en-US" sz="4000" dirty="0" smtClean="0">
                <a:latin typeface="Times New Roman" panose="02020603050405020304" pitchFamily="18" charset="0"/>
                <a:ea typeface="Segoe UI Emoji" panose="020B0502040204020203" pitchFamily="34" charset="0"/>
                <a:cs typeface="Times New Roman" panose="02020603050405020304" pitchFamily="18" charset="0"/>
              </a:rPr>
            </a:br>
            <a:r>
              <a:rPr lang="en-US" sz="4000" dirty="0" smtClean="0">
                <a:latin typeface="Times New Roman" panose="02020603050405020304" pitchFamily="18" charset="0"/>
                <a:ea typeface="Segoe UI Emoji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en-US" sz="4000" dirty="0" smtClean="0">
                <a:latin typeface="Times New Roman" panose="02020603050405020304" pitchFamily="18" charset="0"/>
                <a:ea typeface="Segoe UI Emoji" panose="020B0502040204020203" pitchFamily="34" charset="0"/>
                <a:cs typeface="Times New Roman" panose="02020603050405020304" pitchFamily="18" charset="0"/>
              </a:rPr>
            </a:br>
            <a:r>
              <a:rPr lang="en-US" sz="4000" dirty="0">
                <a:latin typeface="Times New Roman" panose="02020603050405020304" pitchFamily="18" charset="0"/>
                <a:ea typeface="Segoe UI Emoji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en-US" sz="4000" dirty="0">
                <a:latin typeface="Times New Roman" panose="02020603050405020304" pitchFamily="18" charset="0"/>
                <a:ea typeface="Segoe UI Emoji" panose="020B0502040204020203" pitchFamily="34" charset="0"/>
                <a:cs typeface="Times New Roman" panose="02020603050405020304" pitchFamily="18" charset="0"/>
              </a:rPr>
            </a:br>
            <a:r>
              <a:rPr lang="en-US" sz="4400" dirty="0" smtClean="0">
                <a:latin typeface="Times New Roman" panose="02020603050405020304" pitchFamily="18" charset="0"/>
                <a:ea typeface="Segoe UI Emoji" panose="020B0502040204020203" pitchFamily="34" charset="0"/>
                <a:cs typeface="Times New Roman" panose="02020603050405020304" pitchFamily="18" charset="0"/>
              </a:rPr>
              <a:t>FUNCTIONALITIES</a:t>
            </a:r>
            <a:r>
              <a:rPr lang="en-US" sz="4000" dirty="0">
                <a:latin typeface="Times New Roman" panose="02020603050405020304" pitchFamily="18" charset="0"/>
                <a:ea typeface="Segoe UI Emoji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en-US" sz="4000" dirty="0">
                <a:latin typeface="Times New Roman" panose="02020603050405020304" pitchFamily="18" charset="0"/>
                <a:ea typeface="Segoe UI Emoji" panose="020B0502040204020203" pitchFamily="34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ea typeface="Segoe UI Emoj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 Viewing static pages – About, Terms of use</a:t>
            </a:r>
          </a:p>
          <a:p>
            <a:r>
              <a:rPr lang="en-US" dirty="0" smtClean="0"/>
              <a:t>2. Provides ability for registration</a:t>
            </a:r>
          </a:p>
          <a:p>
            <a:r>
              <a:rPr lang="en-US" dirty="0"/>
              <a:t>3</a:t>
            </a:r>
            <a:r>
              <a:rPr lang="en-US" dirty="0" smtClean="0"/>
              <a:t>. Search Movie -  watching trailer, reading comments and etc.</a:t>
            </a:r>
          </a:p>
          <a:p>
            <a:r>
              <a:rPr lang="en-US" dirty="0" smtClean="0"/>
              <a:t>4. For registered users provides ability for adding new movies, creating collection, chatting with friends and rating your friends’ collections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522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801600" cy="7200900"/>
          </a:xfrm>
        </p:spPr>
      </p:pic>
    </p:spTree>
    <p:extLst>
      <p:ext uri="{BB962C8B-B14F-4D97-AF65-F5344CB8AC3E}">
        <p14:creationId xmlns:p14="http://schemas.microsoft.com/office/powerpoint/2010/main" val="385883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801600" cy="6867525"/>
          </a:xfrm>
        </p:spPr>
      </p:pic>
    </p:spTree>
    <p:extLst>
      <p:ext uri="{BB962C8B-B14F-4D97-AF65-F5344CB8AC3E}">
        <p14:creationId xmlns:p14="http://schemas.microsoft.com/office/powerpoint/2010/main" val="188671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801600" cy="6867525"/>
          </a:xfrm>
        </p:spPr>
      </p:pic>
    </p:spTree>
    <p:extLst>
      <p:ext uri="{BB962C8B-B14F-4D97-AF65-F5344CB8AC3E}">
        <p14:creationId xmlns:p14="http://schemas.microsoft.com/office/powerpoint/2010/main" val="2228434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25"/>
            <a:ext cx="12801600" cy="6867525"/>
          </a:xfrm>
        </p:spPr>
      </p:pic>
    </p:spTree>
    <p:extLst>
      <p:ext uri="{BB962C8B-B14F-4D97-AF65-F5344CB8AC3E}">
        <p14:creationId xmlns:p14="http://schemas.microsoft.com/office/powerpoint/2010/main" val="322480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801600" cy="6867525"/>
          </a:xfrm>
        </p:spPr>
      </p:pic>
    </p:spTree>
    <p:extLst>
      <p:ext uri="{BB962C8B-B14F-4D97-AF65-F5344CB8AC3E}">
        <p14:creationId xmlns:p14="http://schemas.microsoft.com/office/powerpoint/2010/main" val="1787503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801600" cy="6867525"/>
          </a:xfrm>
        </p:spPr>
      </p:pic>
    </p:spTree>
    <p:extLst>
      <p:ext uri="{BB962C8B-B14F-4D97-AF65-F5344CB8AC3E}">
        <p14:creationId xmlns:p14="http://schemas.microsoft.com/office/powerpoint/2010/main" val="310834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58</TotalTime>
  <Words>180</Words>
  <Application>Microsoft Office PowerPoint</Application>
  <PresentationFormat>Widescreen</PresentationFormat>
  <Paragraphs>20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Segoe UI Emoji</vt:lpstr>
      <vt:lpstr>Times New Roman</vt:lpstr>
      <vt:lpstr>Retrospect</vt:lpstr>
      <vt:lpstr>Online Movie Review System</vt:lpstr>
      <vt:lpstr>USER ROLES </vt:lpstr>
      <vt:lpstr>   FUNCTIONALITIES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USED TECHONOLOGIES </vt:lpstr>
      <vt:lpstr>ARCHITECTURE </vt:lpstr>
      <vt:lpstr>Thank you for your attention!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Movie Review System</dc:title>
  <dc:creator>Microsoft account</dc:creator>
  <cp:lastModifiedBy>Microsoft account</cp:lastModifiedBy>
  <cp:revision>14</cp:revision>
  <dcterms:created xsi:type="dcterms:W3CDTF">2022-06-30T16:48:46Z</dcterms:created>
  <dcterms:modified xsi:type="dcterms:W3CDTF">2022-06-30T17:56:17Z</dcterms:modified>
</cp:coreProperties>
</file>

<file path=docProps/thumbnail.jpeg>
</file>